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de-DE"/>
              <a:t>Mastertitelformat bearbeiten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12/17/2023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de-DE"/>
              <a:t>Mastertitelformat bearbeiten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de-DE"/>
              <a:t>Bild durch Klicken auf Symbol hinzufügen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18C79C5D-2A6F-F04D-97DA-BEF2467B64E4}" type="datetimeFigureOut">
              <a:rPr lang="en-US" dirty="0"/>
              <a:pPr/>
              <a:t>12/17/2023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de-DE"/>
              <a:t>Mastertitelformat bearbeiten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de-DE"/>
              <a:t>Mastertextformat bearbeiten</a:t>
            </a:r>
          </a:p>
        </p:txBody>
      </p:sp>
      <p:sp>
        <p:nvSpPr>
          <p:cNvPr id="4" name="Date Placeholder 3"/>
          <p:cNvSpPr>
            <a:spLocks noGrp="1"/>
          </p:cNvSpPr>
          <p:nvPr>
            <p:ph type="dt" sz="half" idx="10"/>
          </p:nvPr>
        </p:nvSpPr>
        <p:spPr/>
        <p:txBody>
          <a:bodyPr/>
          <a:lstStyle/>
          <a:p>
            <a:fld id="{8DFA1846-DA80-1C48-A609-854EA85C59AD}" type="datetimeFigureOut">
              <a:rPr lang="en-US" dirty="0"/>
              <a:pPr/>
              <a:t>12/17/2023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de-DE"/>
              <a:t>Mastertitelformat bearbeiten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de-DE"/>
              <a:t>Mastertextformat bearbeiten</a:t>
            </a:r>
          </a:p>
        </p:txBody>
      </p:sp>
      <p:sp>
        <p:nvSpPr>
          <p:cNvPr id="2" name="Date Placeholder 1"/>
          <p:cNvSpPr>
            <a:spLocks noGrp="1"/>
          </p:cNvSpPr>
          <p:nvPr>
            <p:ph type="dt" sz="half" idx="10"/>
          </p:nvPr>
        </p:nvSpPr>
        <p:spPr/>
        <p:txBody>
          <a:bodyPr/>
          <a:lstStyle/>
          <a:p>
            <a:fld id="{FBF54567-0DE4-3F47-BF90-CB84690072F9}" type="datetimeFigureOut">
              <a:rPr lang="en-US" dirty="0"/>
              <a:pPr/>
              <a:t>12/17/2023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12/17/2023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12/17/2023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de-DE"/>
              <a:t>Mastertitelformat bearbeiten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12/17/2023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de-DE"/>
              <a:t>Mastertitelformat bearbeiten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8DFA1846-DA80-1C48-A609-854EA85C59AD}" type="datetimeFigureOut">
              <a:rPr lang="en-US" dirty="0"/>
              <a:pPr/>
              <a:t>12/17/2023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12/17/2023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12/17/2023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12/17/2023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12/17/2023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de-DE"/>
              <a:t>Mastertitelformat bearbeiten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D0DF5E60-9974-AC48-9591-99C2BB44B7CF}" type="datetimeFigureOut">
              <a:rPr lang="en-US" dirty="0"/>
              <a:pPr/>
              <a:t>12/17/2023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de-DE"/>
              <a:t>Mastertitelformat bearbeiten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de-DE"/>
              <a:t>Bild durch Klicken auf Symbol hinzufügen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12/17/2023</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de-DE"/>
              <a:t>Mastertitelformat bearbeiten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12/17/2023</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9D29C1-5B67-A11D-4E0E-27085D5E0CB0}"/>
              </a:ext>
            </a:extLst>
          </p:cNvPr>
          <p:cNvSpPr>
            <a:spLocks noGrp="1"/>
          </p:cNvSpPr>
          <p:nvPr>
            <p:ph type="ctrTitle"/>
          </p:nvPr>
        </p:nvSpPr>
        <p:spPr>
          <a:xfrm>
            <a:off x="810001" y="729843"/>
            <a:ext cx="10572000" cy="3280095"/>
          </a:xfrm>
        </p:spPr>
        <p:txBody>
          <a:bodyPr/>
          <a:lstStyle/>
          <a:p>
            <a:r>
              <a:rPr lang="de-DE" dirty="0"/>
              <a:t>Mystik </a:t>
            </a:r>
            <a:r>
              <a:rPr lang="de-DE"/>
              <a:t>ist Widerstand! </a:t>
            </a:r>
            <a:br>
              <a:rPr lang="de-DE" dirty="0"/>
            </a:br>
            <a:br>
              <a:rPr lang="de-DE" dirty="0"/>
            </a:br>
            <a:r>
              <a:rPr lang="de-DE" dirty="0"/>
              <a:t>Das Gefängnis, </a:t>
            </a:r>
            <a:br>
              <a:rPr lang="de-DE" dirty="0"/>
            </a:br>
            <a:r>
              <a:rPr lang="de-DE" dirty="0"/>
              <a:t>in dem wir eingeschlafen sind.</a:t>
            </a:r>
          </a:p>
        </p:txBody>
      </p:sp>
      <p:sp>
        <p:nvSpPr>
          <p:cNvPr id="3" name="Untertitel 2">
            <a:extLst>
              <a:ext uri="{FF2B5EF4-FFF2-40B4-BE49-F238E27FC236}">
                <a16:creationId xmlns:a16="http://schemas.microsoft.com/office/drawing/2014/main" id="{69FD34AE-858F-1115-344C-55BD3C69E790}"/>
              </a:ext>
            </a:extLst>
          </p:cNvPr>
          <p:cNvSpPr>
            <a:spLocks noGrp="1"/>
          </p:cNvSpPr>
          <p:nvPr>
            <p:ph type="subTitle" idx="1"/>
          </p:nvPr>
        </p:nvSpPr>
        <p:spPr/>
        <p:txBody>
          <a:bodyPr/>
          <a:lstStyle/>
          <a:p>
            <a:r>
              <a:rPr lang="de-DE" dirty="0"/>
              <a:t>Mystik und Widerstand III</a:t>
            </a:r>
          </a:p>
        </p:txBody>
      </p:sp>
    </p:spTree>
    <p:extLst>
      <p:ext uri="{BB962C8B-B14F-4D97-AF65-F5344CB8AC3E}">
        <p14:creationId xmlns:p14="http://schemas.microsoft.com/office/powerpoint/2010/main" val="1979313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D23CC1-4C35-9156-24F6-DB9749E3ADEB}"/>
              </a:ext>
            </a:extLst>
          </p:cNvPr>
          <p:cNvSpPr>
            <a:spLocks noGrp="1"/>
          </p:cNvSpPr>
          <p:nvPr>
            <p:ph type="ctrTitle"/>
          </p:nvPr>
        </p:nvSpPr>
        <p:spPr>
          <a:xfrm>
            <a:off x="810001" y="411061"/>
            <a:ext cx="10572000" cy="2944535"/>
          </a:xfrm>
        </p:spPr>
        <p:txBody>
          <a:bodyPr/>
          <a:lstStyle/>
          <a:p>
            <a:r>
              <a:rPr lang="de-DE" sz="2400" dirty="0"/>
              <a:t>19 Ihr sollt euch nicht Schätze sammeln auf Erden, wo Motten und Rost sie fressen und wo Diebe einbrechen und stehlen. </a:t>
            </a:r>
            <a:br>
              <a:rPr lang="de-DE" sz="2400" dirty="0"/>
            </a:br>
            <a:r>
              <a:rPr lang="de-DE" sz="2400" dirty="0"/>
              <a:t>20 Sammelt euch aber Schätze im Himmel, wo weder Motten noch Rost sie fressen und wo Diebe nicht einbrechen und stehlen. </a:t>
            </a:r>
            <a:br>
              <a:rPr lang="de-DE" sz="2400" dirty="0"/>
            </a:br>
            <a:r>
              <a:rPr lang="de-DE" sz="2400" dirty="0"/>
              <a:t>21 Denn wo dein Schatz ist, da ist auch dein Herz.</a:t>
            </a:r>
          </a:p>
        </p:txBody>
      </p:sp>
      <p:sp>
        <p:nvSpPr>
          <p:cNvPr id="3" name="Untertitel 2">
            <a:extLst>
              <a:ext uri="{FF2B5EF4-FFF2-40B4-BE49-F238E27FC236}">
                <a16:creationId xmlns:a16="http://schemas.microsoft.com/office/drawing/2014/main" id="{19CFCB3B-34D8-14E7-F4BC-9F0B6C0843DC}"/>
              </a:ext>
            </a:extLst>
          </p:cNvPr>
          <p:cNvSpPr>
            <a:spLocks noGrp="1"/>
          </p:cNvSpPr>
          <p:nvPr>
            <p:ph type="subTitle" idx="1"/>
          </p:nvPr>
        </p:nvSpPr>
        <p:spPr/>
        <p:txBody>
          <a:bodyPr/>
          <a:lstStyle/>
          <a:p>
            <a:r>
              <a:rPr lang="de-DE" dirty="0"/>
              <a:t>Matthäus 6,19-21</a:t>
            </a:r>
          </a:p>
        </p:txBody>
      </p:sp>
    </p:spTree>
    <p:extLst>
      <p:ext uri="{BB962C8B-B14F-4D97-AF65-F5344CB8AC3E}">
        <p14:creationId xmlns:p14="http://schemas.microsoft.com/office/powerpoint/2010/main" val="1057767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F6F22E-1641-9324-4EB2-D0FD466FE649}"/>
              </a:ext>
            </a:extLst>
          </p:cNvPr>
          <p:cNvSpPr>
            <a:spLocks noGrp="1"/>
          </p:cNvSpPr>
          <p:nvPr>
            <p:ph type="title"/>
          </p:nvPr>
        </p:nvSpPr>
        <p:spPr>
          <a:xfrm>
            <a:off x="810000" y="2608976"/>
            <a:ext cx="10561418" cy="1811220"/>
          </a:xfrm>
        </p:spPr>
        <p:txBody>
          <a:bodyPr/>
          <a:lstStyle/>
          <a:p>
            <a:r>
              <a:rPr lang="de-DE" sz="2400" dirty="0"/>
              <a:t>Als der Bischof von Assisi den heiligen Franziskus einmal auf sein entbehrungsreiches Leben und die Besitzlosigkeit ansprach, </a:t>
            </a:r>
            <a:br>
              <a:rPr lang="de-DE" sz="2400" dirty="0"/>
            </a:br>
            <a:r>
              <a:rPr lang="de-DE" sz="2400" dirty="0"/>
              <a:t>bekam er zu hören: </a:t>
            </a:r>
            <a:br>
              <a:rPr lang="de-DE" sz="2400" dirty="0"/>
            </a:br>
            <a:r>
              <a:rPr lang="de-DE" sz="2400" dirty="0"/>
              <a:t>»Herr, wollten wir etwas besitzen, so </a:t>
            </a:r>
            <a:r>
              <a:rPr lang="de-DE" sz="2400" dirty="0" err="1"/>
              <a:t>müßten</a:t>
            </a:r>
            <a:r>
              <a:rPr lang="de-DE" sz="2400" dirty="0"/>
              <a:t> wir auch Waffen zu unserer Verteidigung haben. </a:t>
            </a:r>
            <a:br>
              <a:rPr lang="de-DE" sz="2400" dirty="0"/>
            </a:br>
            <a:r>
              <a:rPr lang="de-DE" sz="2400" dirty="0"/>
              <a:t>Daher kommen die Streitereien und Kämpfe, die so mannigfach die Liebe Gottes und der Mitmenschen behindern. </a:t>
            </a:r>
            <a:br>
              <a:rPr lang="de-DE" sz="2400" dirty="0"/>
            </a:br>
            <a:r>
              <a:rPr lang="de-DE" sz="2400" dirty="0"/>
              <a:t>Darum wollen wir nichts Zeitliches in der Welt besitzen.«</a:t>
            </a:r>
          </a:p>
        </p:txBody>
      </p:sp>
      <p:sp>
        <p:nvSpPr>
          <p:cNvPr id="3" name="Textplatzhalter 2">
            <a:extLst>
              <a:ext uri="{FF2B5EF4-FFF2-40B4-BE49-F238E27FC236}">
                <a16:creationId xmlns:a16="http://schemas.microsoft.com/office/drawing/2014/main" id="{142F7A52-9AB7-78B0-92A6-8772E56FDA8F}"/>
              </a:ext>
            </a:extLst>
          </p:cNvPr>
          <p:cNvSpPr>
            <a:spLocks noGrp="1"/>
          </p:cNvSpPr>
          <p:nvPr>
            <p:ph type="body" idx="1"/>
          </p:nvPr>
        </p:nvSpPr>
        <p:spPr/>
        <p:txBody>
          <a:bodyPr/>
          <a:lstStyle/>
          <a:p>
            <a:r>
              <a:rPr lang="de-DE" dirty="0"/>
              <a:t>Franz von </a:t>
            </a:r>
            <a:r>
              <a:rPr lang="de-DE" dirty="0" err="1"/>
              <a:t>Asissi</a:t>
            </a:r>
            <a:endParaRPr lang="de-DE" dirty="0"/>
          </a:p>
        </p:txBody>
      </p:sp>
    </p:spTree>
    <p:extLst>
      <p:ext uri="{BB962C8B-B14F-4D97-AF65-F5344CB8AC3E}">
        <p14:creationId xmlns:p14="http://schemas.microsoft.com/office/powerpoint/2010/main" val="1532713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674E86-8E7D-A172-974F-BBFBED90F978}"/>
              </a:ext>
            </a:extLst>
          </p:cNvPr>
          <p:cNvSpPr>
            <a:spLocks noGrp="1"/>
          </p:cNvSpPr>
          <p:nvPr>
            <p:ph type="title"/>
          </p:nvPr>
        </p:nvSpPr>
        <p:spPr/>
        <p:txBody>
          <a:bodyPr/>
          <a:lstStyle/>
          <a:p>
            <a:r>
              <a:rPr lang="de-DE" dirty="0"/>
              <a:t>Impuls</a:t>
            </a:r>
          </a:p>
        </p:txBody>
      </p:sp>
      <p:sp>
        <p:nvSpPr>
          <p:cNvPr id="3" name="Inhaltsplatzhalter 2">
            <a:extLst>
              <a:ext uri="{FF2B5EF4-FFF2-40B4-BE49-F238E27FC236}">
                <a16:creationId xmlns:a16="http://schemas.microsoft.com/office/drawing/2014/main" id="{2B8F5093-4E5E-9149-CF0F-08747C05C6AC}"/>
              </a:ext>
            </a:extLst>
          </p:cNvPr>
          <p:cNvSpPr>
            <a:spLocks noGrp="1"/>
          </p:cNvSpPr>
          <p:nvPr>
            <p:ph idx="1"/>
          </p:nvPr>
        </p:nvSpPr>
        <p:spPr/>
        <p:txBody>
          <a:bodyPr/>
          <a:lstStyle/>
          <a:p>
            <a:pPr marL="0" lvl="0" indent="0">
              <a:lnSpc>
                <a:spcPct val="110000"/>
              </a:lnSpc>
              <a:buNone/>
            </a:pPr>
            <a:r>
              <a:rPr lang="de-DE" sz="1800" dirty="0">
                <a:effectLst/>
                <a:latin typeface="Calibri" panose="020F0502020204030204" pitchFamily="34" charset="0"/>
                <a:ea typeface="Calibri" panose="020F0502020204030204" pitchFamily="34" charset="0"/>
                <a:cs typeface="Times New Roman" panose="02020603050405020304" pitchFamily="18" charset="0"/>
              </a:rPr>
              <a:t>Welcher Besitz macht dich unfrei?</a:t>
            </a:r>
          </a:p>
          <a:p>
            <a:pPr marL="0" lvl="0" indent="0">
              <a:lnSpc>
                <a:spcPct val="110000"/>
              </a:lnSpc>
              <a:buNone/>
            </a:pPr>
            <a:r>
              <a:rPr lang="de-DE" sz="1800" dirty="0">
                <a:effectLst/>
                <a:latin typeface="Calibri" panose="020F0502020204030204" pitchFamily="34" charset="0"/>
                <a:ea typeface="Calibri" panose="020F0502020204030204" pitchFamily="34" charset="0"/>
                <a:cs typeface="Times New Roman" panose="02020603050405020304" pitchFamily="18" charset="0"/>
              </a:rPr>
              <a:t>Leidet jemand unter deinem Konsumverhalten?</a:t>
            </a:r>
          </a:p>
          <a:p>
            <a:pPr marL="0" lvl="0" indent="0">
              <a:lnSpc>
                <a:spcPct val="110000"/>
              </a:lnSpc>
              <a:buNone/>
            </a:pPr>
            <a:r>
              <a:rPr lang="de-DE" sz="1800" dirty="0">
                <a:effectLst/>
                <a:latin typeface="Calibri" panose="020F0502020204030204" pitchFamily="34" charset="0"/>
                <a:ea typeface="Calibri" panose="020F0502020204030204" pitchFamily="34" charset="0"/>
                <a:cs typeface="Times New Roman" panose="02020603050405020304" pitchFamily="18" charset="0"/>
              </a:rPr>
              <a:t>Willst du einen ersten Schritt tun, dich zu lösen?</a:t>
            </a:r>
          </a:p>
          <a:p>
            <a:pPr marL="0" indent="0">
              <a:buNone/>
            </a:pPr>
            <a:endParaRPr lang="de-DE" dirty="0"/>
          </a:p>
        </p:txBody>
      </p:sp>
    </p:spTree>
    <p:extLst>
      <p:ext uri="{BB962C8B-B14F-4D97-AF65-F5344CB8AC3E}">
        <p14:creationId xmlns:p14="http://schemas.microsoft.com/office/powerpoint/2010/main" val="3939652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itierfähig">
  <a:themeElements>
    <a:clrScheme name="Quotable">
      <a:dk1>
        <a:sysClr val="windowText" lastClr="000000"/>
      </a:dk1>
      <a:lt1>
        <a:sysClr val="window" lastClr="FFFFFF"/>
      </a:lt1>
      <a:dk2>
        <a:srgbClr val="212121"/>
      </a:dk2>
      <a:lt2>
        <a:srgbClr val="636363"/>
      </a:lt2>
      <a:accent1>
        <a:srgbClr val="8664B0"/>
      </a:accent1>
      <a:accent2>
        <a:srgbClr val="D75BCD"/>
      </a:accent2>
      <a:accent3>
        <a:srgbClr val="E54D86"/>
      </a:accent3>
      <a:accent4>
        <a:srgbClr val="DE4547"/>
      </a:accent4>
      <a:accent5>
        <a:srgbClr val="F16E40"/>
      </a:accent5>
      <a:accent6>
        <a:srgbClr val="EB9C5A"/>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7AF46513-5B0D-4B03-9323-32F3F0BFC9D6}"/>
    </a:ext>
  </a:extLst>
</a:theme>
</file>

<file path=docProps/app.xml><?xml version="1.0" encoding="utf-8"?>
<Properties xmlns="http://schemas.openxmlformats.org/officeDocument/2006/extended-properties" xmlns:vt="http://schemas.openxmlformats.org/officeDocument/2006/docPropsVTypes">
  <Template>TM03457503[[fn=Zitierfähig]]</Template>
  <TotalTime>0</TotalTime>
  <Words>183</Words>
  <Application>Microsoft Office PowerPoint</Application>
  <PresentationFormat>Breitbild</PresentationFormat>
  <Paragraphs>10</Paragraphs>
  <Slides>4</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4</vt:i4>
      </vt:variant>
    </vt:vector>
  </HeadingPairs>
  <TitlesOfParts>
    <vt:vector size="8" baseType="lpstr">
      <vt:lpstr>Calibri</vt:lpstr>
      <vt:lpstr>Century Gothic</vt:lpstr>
      <vt:lpstr>Wingdings 2</vt:lpstr>
      <vt:lpstr>Zitierfähig</vt:lpstr>
      <vt:lpstr>Mystik ist Widerstand!   Das Gefängnis,  in dem wir eingeschlafen sind.</vt:lpstr>
      <vt:lpstr>19 Ihr sollt euch nicht Schätze sammeln auf Erden, wo Motten und Rost sie fressen und wo Diebe einbrechen und stehlen.  20 Sammelt euch aber Schätze im Himmel, wo weder Motten noch Rost sie fressen und wo Diebe nicht einbrechen und stehlen.  21 Denn wo dein Schatz ist, da ist auch dein Herz.</vt:lpstr>
      <vt:lpstr>Als der Bischof von Assisi den heiligen Franziskus einmal auf sein entbehrungsreiches Leben und die Besitzlosigkeit ansprach,  bekam er zu hören:  »Herr, wollten wir etwas besitzen, so müßten wir auch Waffen zu unserer Verteidigung haben.  Daher kommen die Streitereien und Kämpfe, die so mannigfach die Liebe Gottes und der Mitmenschen behindern.  Darum wollen wir nichts Zeitliches in der Welt besitzen.«</vt:lpstr>
      <vt:lpstr>Impuls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Mystik ist Widerstand ~   Das Gefängnis,  in dem wir eingeschlafen sind.</dc:title>
  <dc:creator>Martin Göttlich</dc:creator>
  <cp:lastModifiedBy>Martin Göttlich</cp:lastModifiedBy>
  <cp:revision>2</cp:revision>
  <dcterms:created xsi:type="dcterms:W3CDTF">2023-12-17T07:54:41Z</dcterms:created>
  <dcterms:modified xsi:type="dcterms:W3CDTF">2023-12-17T11:39:42Z</dcterms:modified>
</cp:coreProperties>
</file>